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3" r:id="rId4"/>
    <p:sldId id="278" r:id="rId5"/>
    <p:sldId id="275" r:id="rId6"/>
    <p:sldId id="276" r:id="rId7"/>
    <p:sldId id="277" r:id="rId8"/>
    <p:sldId id="279" r:id="rId9"/>
    <p:sldId id="280" r:id="rId10"/>
    <p:sldId id="283" r:id="rId11"/>
    <p:sldId id="282" r:id="rId12"/>
    <p:sldId id="281" r:id="rId13"/>
    <p:sldId id="285" r:id="rId14"/>
    <p:sldId id="284" r:id="rId15"/>
    <p:sldId id="287" r:id="rId16"/>
    <p:sldId id="289" r:id="rId17"/>
    <p:sldId id="291" r:id="rId18"/>
    <p:sldId id="290" r:id="rId19"/>
    <p:sldId id="274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rika Rosenqvist" initials="FR" lastIdx="1" clrIdx="0">
    <p:extLst>
      <p:ext uri="{19B8F6BF-5375-455C-9EA6-DF929625EA0E}">
        <p15:presenceInfo xmlns:p15="http://schemas.microsoft.com/office/powerpoint/2012/main" userId="930a781fcf1cf8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659C8-6012-4ACD-B962-B3E09FBE367E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D4D80-C7FD-4FB2-8B9E-1A3F6C1A3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22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308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42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07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1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97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8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942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78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855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605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10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92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95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23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75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45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17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57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D4D80-C7FD-4FB2-8B9E-1A3F6C1A3D1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60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D25EB741-95F0-4DF4-AC97-01F9F5795585}"/>
              </a:ext>
            </a:extLst>
          </p:cNvPr>
          <p:cNvSpPr/>
          <p:nvPr userDrawn="1"/>
        </p:nvSpPr>
        <p:spPr>
          <a:xfrm>
            <a:off x="348094" y="337705"/>
            <a:ext cx="11507933" cy="6192981"/>
          </a:xfrm>
          <a:custGeom>
            <a:avLst/>
            <a:gdLst>
              <a:gd name="connsiteX0" fmla="*/ 0 w 11507933"/>
              <a:gd name="connsiteY0" fmla="*/ 0 h 6192981"/>
              <a:gd name="connsiteX1" fmla="*/ 11507933 w 11507933"/>
              <a:gd name="connsiteY1" fmla="*/ 0 h 6192981"/>
              <a:gd name="connsiteX2" fmla="*/ 11507933 w 11507933"/>
              <a:gd name="connsiteY2" fmla="*/ 6192981 h 6192981"/>
              <a:gd name="connsiteX3" fmla="*/ 0 w 11507933"/>
              <a:gd name="connsiteY3" fmla="*/ 6192981 h 61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7933" h="6192981">
                <a:moveTo>
                  <a:pt x="0" y="0"/>
                </a:moveTo>
                <a:lnTo>
                  <a:pt x="11507933" y="0"/>
                </a:lnTo>
                <a:lnTo>
                  <a:pt x="11507933" y="6192981"/>
                </a:lnTo>
                <a:lnTo>
                  <a:pt x="0" y="6192981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14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B5B0321-5FC6-46A4-8E5B-169D7B30B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5FE2BA0-9088-4B07-9374-AD297224C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73D926-3A57-4954-AEC5-FFC437F4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713E-0BED-402C-B56F-FC0A065449D2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4DDBAB-C9AC-4812-8854-127DE57A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AD7EBD-F85B-4F7D-94CE-21B2377B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377F-F1D8-4C55-BB64-35340B3B5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24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E5A8D389-7910-46AF-967E-25411087EF24}"/>
              </a:ext>
            </a:extLst>
          </p:cNvPr>
          <p:cNvSpPr/>
          <p:nvPr userDrawn="1"/>
        </p:nvSpPr>
        <p:spPr>
          <a:xfrm>
            <a:off x="321013" y="350196"/>
            <a:ext cx="11546732" cy="6177064"/>
          </a:xfrm>
          <a:custGeom>
            <a:avLst/>
            <a:gdLst>
              <a:gd name="connsiteX0" fmla="*/ 0 w 11546732"/>
              <a:gd name="connsiteY0" fmla="*/ 0 h 6177064"/>
              <a:gd name="connsiteX1" fmla="*/ 11546732 w 11546732"/>
              <a:gd name="connsiteY1" fmla="*/ 0 h 6177064"/>
              <a:gd name="connsiteX2" fmla="*/ 11546732 w 11546732"/>
              <a:gd name="connsiteY2" fmla="*/ 6177064 h 6177064"/>
              <a:gd name="connsiteX3" fmla="*/ 0 w 115467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6732" h="6177064">
                <a:moveTo>
                  <a:pt x="0" y="0"/>
                </a:moveTo>
                <a:lnTo>
                  <a:pt x="11546732" y="0"/>
                </a:lnTo>
                <a:lnTo>
                  <a:pt x="11546732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1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D15609-A0B8-42EA-BBDA-AAB8FFC3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C824FA-F8E2-485A-A1A9-21DB86A3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5C090F-BF01-4C0A-962A-1314B5D3E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5DBD64-527E-4009-A3BF-3D7BC1E7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713E-0BED-402C-B56F-FC0A065449D2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23C30B-0DB4-4EAF-B50A-D741AD19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46045E-E622-4BDA-A813-6FEAFA72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377F-F1D8-4C55-BB64-35340B3B5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2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8E8E0-0905-4A2F-A7F8-4DAC2174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04933D-A467-4825-8B4F-2181D2AEC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B1FB44-DEDD-4587-8953-1352DB0AF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182A169-5F53-4A32-9EB6-38FCE3D14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349109-BD6C-4C9A-9E61-43F642B73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CA7183F-A109-4A3B-B6F7-A6720B0C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713E-0BED-402C-B56F-FC0A065449D2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DB1F6F1-9803-4CBA-BD3C-44E44C0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2149F48-B6BE-47BF-89E6-D6C994B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377F-F1D8-4C55-BB64-35340B3B5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38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1D8CFA11-477C-4694-917B-D34463A4BC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013" y="350196"/>
            <a:ext cx="11546732" cy="6177064"/>
          </a:xfrm>
          <a:custGeom>
            <a:avLst/>
            <a:gdLst>
              <a:gd name="connsiteX0" fmla="*/ 0 w 11546732"/>
              <a:gd name="connsiteY0" fmla="*/ 0 h 6177064"/>
              <a:gd name="connsiteX1" fmla="*/ 11546732 w 11546732"/>
              <a:gd name="connsiteY1" fmla="*/ 0 h 6177064"/>
              <a:gd name="connsiteX2" fmla="*/ 11546732 w 11546732"/>
              <a:gd name="connsiteY2" fmla="*/ 6177064 h 6177064"/>
              <a:gd name="connsiteX3" fmla="*/ 0 w 115467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6732" h="6177064">
                <a:moveTo>
                  <a:pt x="0" y="0"/>
                </a:moveTo>
                <a:lnTo>
                  <a:pt x="11546732" y="0"/>
                </a:lnTo>
                <a:lnTo>
                  <a:pt x="11546732" y="6177064"/>
                </a:lnTo>
                <a:lnTo>
                  <a:pt x="0" y="6177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40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007A35-692F-4AFA-9F6F-1605EC0C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713E-0BED-402C-B56F-FC0A065449D2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B174E11-B3E7-4A50-9421-1E51FBA4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0D4F9D2-0076-4BCF-A40A-6FB551B2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377F-F1D8-4C55-BB64-35340B3B5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72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CECCE-19FA-4425-9FB3-1A141349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BBEC0E-AFE5-4B4E-BF23-44613D6D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C51F3E-67F5-4B57-A0A8-E1BCD7354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75959B-9501-4CC0-A2F1-CE595D07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713E-0BED-402C-B56F-FC0A065449D2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31DBC9-A706-4FE9-BFBC-451590C3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5BD0EF-12A4-49E0-8290-EF488550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377F-F1D8-4C55-BB64-35340B3B5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45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BEDC6-9154-4B55-8078-15967DED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472B240-3D8E-45A2-8F94-0A816080A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583D57-B537-49D0-9E4A-7C5D7DA20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A7EDE8-17FE-4F9E-B518-F3314A64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713E-0BED-402C-B56F-FC0A065449D2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AB094E7-9AC4-48A5-B762-AAA2FC31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24FD19-9CA4-47E9-91DA-DDB4C24A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377F-F1D8-4C55-BB64-35340B3B5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07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E3A60-F616-4B06-BF9B-2F274833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52BDB0B-1CDA-461C-82EB-9C217EE12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34242-3A65-409F-AD40-4A3CD8C7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713E-0BED-402C-B56F-FC0A065449D2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28695E-561F-449A-BCC1-5F9BC5F3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6A337D-0394-4B17-B161-7A31BDF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377F-F1D8-4C55-BB64-35340B3B5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30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D4C29EC-68FA-4D42-AB74-0A89D233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73E2F5-683A-4928-83D0-1A60758D1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148723-F0C1-46BF-9632-0E19A4897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3713E-0BED-402C-B56F-FC0A065449D2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EFE6F1-5C3B-4023-B233-E3BFB32E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ED37B5-C351-4396-A272-54AE0F47C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377F-F1D8-4C55-BB64-35340B3B5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DD963EA-05B3-4BA4-A3D6-350DF46A7291}"/>
              </a:ext>
            </a:extLst>
          </p:cNvPr>
          <p:cNvSpPr txBox="1"/>
          <p:nvPr/>
        </p:nvSpPr>
        <p:spPr>
          <a:xfrm>
            <a:off x="477020" y="1859340"/>
            <a:ext cx="7368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/>
              <a:t>Societeten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 err="1">
                <a:solidFill>
                  <a:schemeClr val="bg2">
                    <a:lumMod val="25000"/>
                  </a:schemeClr>
                </a:solidFill>
              </a:rPr>
              <a:t>Fadderi</a:t>
            </a:r>
            <a:endParaRPr lang="sv-SE" sz="32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bg2">
                    <a:lumMod val="25000"/>
                  </a:schemeClr>
                </a:solidFill>
              </a:rPr>
              <a:t>Familj</a:t>
            </a:r>
          </a:p>
        </p:txBody>
      </p:sp>
    </p:spTree>
    <p:extLst>
      <p:ext uri="{BB962C8B-B14F-4D97-AF65-F5344CB8AC3E}">
        <p14:creationId xmlns:p14="http://schemas.microsoft.com/office/powerpoint/2010/main" val="155116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Repressalie: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Uppdrag: Vad ska man göra med stygga Nollan?</a:t>
            </a:r>
          </a:p>
          <a:p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Hålla masken</a:t>
            </a:r>
          </a:p>
          <a:p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Kreativ</a:t>
            </a:r>
          </a:p>
          <a:p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Rätt straff till rätt person i rätt 	sammanhang</a:t>
            </a:r>
          </a:p>
        </p:txBody>
      </p:sp>
    </p:spTree>
    <p:extLst>
      <p:ext uri="{BB962C8B-B14F-4D97-AF65-F5344CB8AC3E}">
        <p14:creationId xmlns:p14="http://schemas.microsoft.com/office/powerpoint/2010/main" val="98975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4887918" y="2721114"/>
            <a:ext cx="24161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 err="1"/>
              <a:t>Spons</a:t>
            </a:r>
            <a:endParaRPr lang="sv-SE" sz="5400" dirty="0"/>
          </a:p>
          <a:p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934322B-440F-4110-A70A-E1F36F8BD228}"/>
              </a:ext>
            </a:extLst>
          </p:cNvPr>
          <p:cNvSpPr txBox="1"/>
          <p:nvPr/>
        </p:nvSpPr>
        <p:spPr>
          <a:xfrm>
            <a:off x="2407471" y="2054865"/>
            <a:ext cx="226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2">
                    <a:lumMod val="25000"/>
                  </a:schemeClr>
                </a:solidFill>
              </a:rPr>
              <a:t>Knyta kontakt med människor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FF012D1-6F19-4132-9888-94032415D73E}"/>
              </a:ext>
            </a:extLst>
          </p:cNvPr>
          <p:cNvSpPr txBox="1"/>
          <p:nvPr/>
        </p:nvSpPr>
        <p:spPr>
          <a:xfrm>
            <a:off x="5148051" y="1223869"/>
            <a:ext cx="1916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2">
                    <a:lumMod val="25000"/>
                  </a:schemeClr>
                </a:solidFill>
              </a:rPr>
              <a:t>Bra på att förhandla</a:t>
            </a:r>
            <a:endParaRPr lang="sv-SE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4A44F70-7A94-4D64-8923-0A4C64C8A270}"/>
              </a:ext>
            </a:extLst>
          </p:cNvPr>
          <p:cNvSpPr txBox="1"/>
          <p:nvPr/>
        </p:nvSpPr>
        <p:spPr>
          <a:xfrm>
            <a:off x="7339959" y="2301086"/>
            <a:ext cx="2860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2">
                    <a:lumMod val="25000"/>
                  </a:schemeClr>
                </a:solidFill>
              </a:rPr>
              <a:t>Hantera många bollar i luften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4792731-6550-4675-B530-F6683EBB9E5A}"/>
              </a:ext>
            </a:extLst>
          </p:cNvPr>
          <p:cNvSpPr txBox="1"/>
          <p:nvPr/>
        </p:nvSpPr>
        <p:spPr>
          <a:xfrm>
            <a:off x="2864768" y="4259719"/>
            <a:ext cx="3213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2">
                    <a:lumMod val="25000"/>
                  </a:schemeClr>
                </a:solidFill>
              </a:rPr>
              <a:t>Tid, tålamod och målmedvetenhet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5A155E4-0DF7-40DF-A7F1-463D9E0C5BFD}"/>
              </a:ext>
            </a:extLst>
          </p:cNvPr>
          <p:cNvSpPr txBox="1"/>
          <p:nvPr/>
        </p:nvSpPr>
        <p:spPr>
          <a:xfrm>
            <a:off x="6707934" y="4159830"/>
            <a:ext cx="3098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>
                <a:solidFill>
                  <a:schemeClr val="bg2">
                    <a:lumMod val="25000"/>
                  </a:schemeClr>
                </a:solidFill>
              </a:rPr>
              <a:t>Spons</a:t>
            </a:r>
            <a:r>
              <a:rPr lang="sv-SE" sz="3200" dirty="0">
                <a:solidFill>
                  <a:schemeClr val="bg2">
                    <a:lumMod val="25000"/>
                  </a:schemeClr>
                </a:solidFill>
              </a:rPr>
              <a:t> kommer aldrig gratis</a:t>
            </a:r>
          </a:p>
        </p:txBody>
      </p:sp>
    </p:spTree>
    <p:extLst>
      <p:ext uri="{BB962C8B-B14F-4D97-AF65-F5344CB8AC3E}">
        <p14:creationId xmlns:p14="http://schemas.microsoft.com/office/powerpoint/2010/main" val="200544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Bryggansvarig</a:t>
            </a:r>
          </a:p>
        </p:txBody>
      </p:sp>
    </p:spTree>
    <p:extLst>
      <p:ext uri="{BB962C8B-B14F-4D97-AF65-F5344CB8AC3E}">
        <p14:creationId xmlns:p14="http://schemas.microsoft.com/office/powerpoint/2010/main" val="392985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Info/PR: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Sociala medier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Välkomstbrev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Fotografering</a:t>
            </a:r>
          </a:p>
          <a:p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Sekreterare</a:t>
            </a:r>
          </a:p>
        </p:txBody>
      </p:sp>
    </p:spTree>
    <p:extLst>
      <p:ext uri="{BB962C8B-B14F-4D97-AF65-F5344CB8AC3E}">
        <p14:creationId xmlns:p14="http://schemas.microsoft.com/office/powerpoint/2010/main" val="315050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Kassör: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Fakturering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Bokföring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60488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Märke: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Program/tekniska förutsättningar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Kreativitet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Praktiska saker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052C3C9-1977-454B-911E-577D7A695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6" b="90909" l="9730" r="91216">
                        <a14:foregroundMark x1="31351" y1="28167" x2="38514" y2="26677"/>
                        <a14:foregroundMark x1="33243" y1="11326" x2="44595" y2="23696"/>
                        <a14:foregroundMark x1="44595" y1="23696" x2="41892" y2="40835"/>
                        <a14:foregroundMark x1="41892" y1="40835" x2="27027" y2="46647"/>
                        <a14:foregroundMark x1="27027" y1="46647" x2="16081" y2="35022"/>
                        <a14:foregroundMark x1="16081" y1="35022" x2="16081" y2="35022"/>
                        <a14:foregroundMark x1="36081" y1="32340" x2="21486" y2="39791"/>
                        <a14:foregroundMark x1="21486" y1="39791" x2="34595" y2="29806"/>
                        <a14:foregroundMark x1="34595" y1="29806" x2="36622" y2="33979"/>
                        <a14:foregroundMark x1="22973" y1="11326" x2="22027" y2="11326"/>
                        <a14:foregroundMark x1="36892" y1="6706" x2="21757" y2="6855"/>
                        <a14:foregroundMark x1="21757" y1="6855" x2="26892" y2="5663"/>
                        <a14:foregroundMark x1="10676" y1="31893" x2="10676" y2="31595"/>
                        <a14:foregroundMark x1="10405" y1="20566" x2="9730" y2="21908"/>
                        <a14:foregroundMark x1="57838" y1="39791" x2="53919" y2="23696"/>
                        <a14:foregroundMark x1="53919" y1="23696" x2="64324" y2="10134"/>
                        <a14:foregroundMark x1="64324" y1="10134" x2="79595" y2="9836"/>
                        <a14:foregroundMark x1="79595" y1="9836" x2="91351" y2="20566"/>
                        <a14:foregroundMark x1="91351" y1="20566" x2="86622" y2="38450"/>
                        <a14:foregroundMark x1="86622" y1="38450" x2="72027" y2="46349"/>
                        <a14:foregroundMark x1="72027" y1="46349" x2="57838" y2="41133"/>
                        <a14:foregroundMark x1="57838" y1="41133" x2="57297" y2="38748"/>
                        <a14:foregroundMark x1="17297" y1="21162" x2="32162" y2="22951"/>
                        <a14:foregroundMark x1="32162" y1="22951" x2="26892" y2="7154"/>
                        <a14:foregroundMark x1="26892" y1="7154" x2="17027" y2="20119"/>
                        <a14:foregroundMark x1="17027" y1="20119" x2="17027" y2="22653"/>
                        <a14:foregroundMark x1="23784" y1="15052" x2="23919" y2="20119"/>
                        <a14:foregroundMark x1="28514" y1="21162" x2="25676" y2="12966"/>
                        <a14:foregroundMark x1="31351" y1="21908" x2="32027" y2="15350"/>
                        <a14:foregroundMark x1="31351" y1="17437" x2="31351" y2="17437"/>
                        <a14:foregroundMark x1="30135" y1="15350" x2="29865" y2="14754"/>
                        <a14:foregroundMark x1="31622" y1="14307" x2="33784" y2="10134"/>
                        <a14:foregroundMark x1="30405" y1="14307" x2="31351" y2="14307"/>
                        <a14:foregroundMark x1="37973" y1="64680" x2="52027" y2="57079"/>
                        <a14:foregroundMark x1="52027" y1="57079" x2="62973" y2="68256"/>
                        <a14:foregroundMark x1="62973" y1="68256" x2="62973" y2="83631"/>
                        <a14:foregroundMark x1="60210" y1="86560" x2="48378" y2="90909"/>
                        <a14:foregroundMark x1="62548" y1="85700" x2="61234" y2="86183"/>
                        <a14:foregroundMark x1="36679" y1="84905" x2="34730" y2="83905"/>
                        <a14:foregroundMark x1="48378" y1="90909" x2="38492" y2="85836"/>
                        <a14:foregroundMark x1="34730" y1="83905" x2="37838" y2="67362"/>
                        <a14:foregroundMark x1="23514" y1="6706" x2="34189" y2="6110"/>
                        <a14:foregroundMark x1="35135" y1="6110" x2="26351" y2="5067"/>
                        <a14:foregroundMark x1="46892" y1="75857" x2="49324" y2="75112"/>
                        <a14:foregroundMark x1="52027" y1="72876" x2="52027" y2="73174"/>
                        <a14:backgroundMark x1="37838" y1="87332" x2="37297" y2="86587"/>
                        <a14:backgroundMark x1="62297" y1="87034" x2="62838" y2="87779"/>
                        <a14:backgroundMark x1="36622" y1="88376" x2="35946" y2="88227"/>
                        <a14:backgroundMark x1="62162" y1="86736" x2="62973" y2="85693"/>
                        <a14:backgroundMark x1="63243" y1="83756" x2="62703" y2="85097"/>
                        <a14:backgroundMark x1="62162" y1="86736" x2="61757" y2="87481"/>
                        <a14:backgroundMark x1="62703" y1="85693" x2="62973" y2="84799"/>
                        <a14:backgroundMark x1="38514" y1="86885" x2="37973" y2="85842"/>
                        <a14:backgroundMark x1="38919" y1="86438" x2="37568" y2="86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2080110"/>
            <a:ext cx="4872273" cy="44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Gyckel: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Vad är ett gyckel?</a:t>
            </a:r>
            <a:b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sång, en dans, en video och </a:t>
            </a:r>
            <a:r>
              <a:rPr lang="sv-SE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sv-S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kind </a:t>
            </a:r>
            <a:r>
              <a:rPr lang="sv-SE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v-S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</a:t>
            </a:r>
            <a:endParaRPr lang="sv-S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rolig och kreativ post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Arbetsbelastning?</a:t>
            </a:r>
          </a:p>
        </p:txBody>
      </p:sp>
    </p:spTree>
    <p:extLst>
      <p:ext uri="{BB962C8B-B14F-4D97-AF65-F5344CB8AC3E}">
        <p14:creationId xmlns:p14="http://schemas.microsoft.com/office/powerpoint/2010/main" val="242988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err="1"/>
              <a:t>Nollebok</a:t>
            </a:r>
            <a:r>
              <a:rPr lang="sv-SE" sz="5400" dirty="0"/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InDesign</a:t>
            </a:r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Kreativ och tålamod</a:t>
            </a:r>
          </a:p>
        </p:txBody>
      </p:sp>
    </p:spTree>
    <p:extLst>
      <p:ext uri="{BB962C8B-B14F-4D97-AF65-F5344CB8AC3E}">
        <p14:creationId xmlns:p14="http://schemas.microsoft.com/office/powerpoint/2010/main" val="53189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5AAEE77-2E3F-4F5B-8FD0-11BBCDCD278C}"/>
              </a:ext>
            </a:extLst>
          </p:cNvPr>
          <p:cNvSpPr txBox="1"/>
          <p:nvPr/>
        </p:nvSpPr>
        <p:spPr>
          <a:xfrm>
            <a:off x="1815395" y="2456187"/>
            <a:ext cx="6179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/>
              <a:t>Frågor??</a:t>
            </a:r>
          </a:p>
        </p:txBody>
      </p:sp>
    </p:spTree>
    <p:extLst>
      <p:ext uri="{BB962C8B-B14F-4D97-AF65-F5344CB8AC3E}">
        <p14:creationId xmlns:p14="http://schemas.microsoft.com/office/powerpoint/2010/main" val="23045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3D01684-B536-4539-8FBD-E85BF5A428A1}"/>
              </a:ext>
            </a:extLst>
          </p:cNvPr>
          <p:cNvSpPr txBox="1"/>
          <p:nvPr/>
        </p:nvSpPr>
        <p:spPr>
          <a:xfrm>
            <a:off x="449488" y="2049448"/>
            <a:ext cx="7680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General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Många bollar i luften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Societetens egna </a:t>
            </a:r>
            <a:r>
              <a:rPr lang="sv-SE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google</a:t>
            </a:r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280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Vice general: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Generalens högra hand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Olika varje år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Vågar ta för sig, flexibel</a:t>
            </a:r>
          </a:p>
        </p:txBody>
      </p:sp>
    </p:spTree>
    <p:extLst>
      <p:ext uri="{BB962C8B-B14F-4D97-AF65-F5344CB8AC3E}">
        <p14:creationId xmlns:p14="http://schemas.microsoft.com/office/powerpoint/2010/main" val="328773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Aktivitetsansvarig: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Ny post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Stöd under planeringen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Projektledning</a:t>
            </a:r>
          </a:p>
        </p:txBody>
      </p:sp>
    </p:spTree>
    <p:extLst>
      <p:ext uri="{BB962C8B-B14F-4D97-AF65-F5344CB8AC3E}">
        <p14:creationId xmlns:p14="http://schemas.microsoft.com/office/powerpoint/2010/main" val="162964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Fadderansvarig: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Rekrytering, schemaläggning, övergripande ansvar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Mycket kontakt både öga mot öga och mejl.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Ansvarsfull och social post</a:t>
            </a:r>
          </a:p>
        </p:txBody>
      </p:sp>
    </p:spTree>
    <p:extLst>
      <p:ext uri="{BB962C8B-B14F-4D97-AF65-F5344CB8AC3E}">
        <p14:creationId xmlns:p14="http://schemas.microsoft.com/office/powerpoint/2010/main" val="61404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Sektionsrepresentant: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Förmedlar information mellan Societeten och Styrelsen.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Går på både Societetens och Styrelsens möten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Insyn och delaktighet i styrelsens arbete</a:t>
            </a:r>
          </a:p>
        </p:txBody>
      </p:sp>
    </p:spTree>
    <p:extLst>
      <p:ext uri="{BB962C8B-B14F-4D97-AF65-F5344CB8AC3E}">
        <p14:creationId xmlns:p14="http://schemas.microsoft.com/office/powerpoint/2010/main" val="1771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Matansvarig</a:t>
            </a:r>
          </a:p>
          <a:p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Material</a:t>
            </a:r>
          </a:p>
          <a:p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3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tshållare för bild 18" descr="En bild som visar person, utomhus, står, foto&#10;&#10;Automatiskt genererad beskrivning">
            <a:extLst>
              <a:ext uri="{FF2B5EF4-FFF2-40B4-BE49-F238E27FC236}">
                <a16:creationId xmlns:a16="http://schemas.microsoft.com/office/drawing/2014/main" id="{517FA99F-E9CA-489B-BA31-8DA8E48EC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 b="14339"/>
          <a:stretch>
            <a:fillRect/>
          </a:stretch>
        </p:blipFill>
        <p:spPr>
          <a:xfrm>
            <a:off x="324255" y="359924"/>
            <a:ext cx="11546732" cy="6177064"/>
          </a:xfrm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F7E8D61-8333-4478-AC65-098FB4525B3E}"/>
              </a:ext>
            </a:extLst>
          </p:cNvPr>
          <p:cNvSpPr/>
          <p:nvPr/>
        </p:nvSpPr>
        <p:spPr>
          <a:xfrm>
            <a:off x="321013" y="359924"/>
            <a:ext cx="7680832" cy="6177064"/>
          </a:xfrm>
          <a:custGeom>
            <a:avLst/>
            <a:gdLst>
              <a:gd name="connsiteX0" fmla="*/ 0 w 7680832"/>
              <a:gd name="connsiteY0" fmla="*/ 0 h 6177064"/>
              <a:gd name="connsiteX1" fmla="*/ 7680832 w 7680832"/>
              <a:gd name="connsiteY1" fmla="*/ 0 h 6177064"/>
              <a:gd name="connsiteX2" fmla="*/ 6376748 w 7680832"/>
              <a:gd name="connsiteY2" fmla="*/ 6177064 h 6177064"/>
              <a:gd name="connsiteX3" fmla="*/ 0 w 7680832"/>
              <a:gd name="connsiteY3" fmla="*/ 6177064 h 61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832" h="6177064">
                <a:moveTo>
                  <a:pt x="0" y="0"/>
                </a:moveTo>
                <a:lnTo>
                  <a:pt x="7680832" y="0"/>
                </a:lnTo>
                <a:lnTo>
                  <a:pt x="6376748" y="6177064"/>
                </a:lnTo>
                <a:lnTo>
                  <a:pt x="0" y="61770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F88CB89B-8539-4A18-AC18-064B802B8BAC}"/>
              </a:ext>
            </a:extLst>
          </p:cNvPr>
          <p:cNvSpPr/>
          <p:nvPr/>
        </p:nvSpPr>
        <p:spPr>
          <a:xfrm rot="715264">
            <a:off x="7362544" y="120693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40000"/>
                  <a:lumOff val="60000"/>
                  <a:alpha val="50000"/>
                </a:schemeClr>
              </a:gs>
              <a:gs pos="26000">
                <a:schemeClr val="accent4">
                  <a:lumMod val="20000"/>
                  <a:lumOff val="80000"/>
                  <a:alpha val="3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7227A23-4ACD-40EE-92D4-A4E95024927F}"/>
              </a:ext>
            </a:extLst>
          </p:cNvPr>
          <p:cNvSpPr/>
          <p:nvPr/>
        </p:nvSpPr>
        <p:spPr>
          <a:xfrm rot="715264">
            <a:off x="8828708" y="120691"/>
            <a:ext cx="1435060" cy="6636071"/>
          </a:xfrm>
          <a:custGeom>
            <a:avLst/>
            <a:gdLst>
              <a:gd name="connsiteX0" fmla="*/ 1435060 w 1435060"/>
              <a:gd name="connsiteY0" fmla="*/ 0 h 6636071"/>
              <a:gd name="connsiteX1" fmla="*/ 1435060 w 1435060"/>
              <a:gd name="connsiteY1" fmla="*/ 6333106 h 6636071"/>
              <a:gd name="connsiteX2" fmla="*/ 0 w 1435060"/>
              <a:gd name="connsiteY2" fmla="*/ 6636071 h 6636071"/>
              <a:gd name="connsiteX3" fmla="*/ 0 w 1435060"/>
              <a:gd name="connsiteY3" fmla="*/ 302966 h 66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60" h="6636071">
                <a:moveTo>
                  <a:pt x="1435060" y="0"/>
                </a:moveTo>
                <a:lnTo>
                  <a:pt x="1435060" y="6333106"/>
                </a:lnTo>
                <a:lnTo>
                  <a:pt x="0" y="6636071"/>
                </a:lnTo>
                <a:lnTo>
                  <a:pt x="0" y="302966"/>
                </a:lnTo>
                <a:close/>
              </a:path>
            </a:pathLst>
          </a:custGeom>
          <a:gradFill>
            <a:gsLst>
              <a:gs pos="83000">
                <a:schemeClr val="accent4">
                  <a:lumMod val="20000"/>
                  <a:lumOff val="80000"/>
                  <a:alpha val="33000"/>
                </a:schemeClr>
              </a:gs>
              <a:gs pos="48000">
                <a:schemeClr val="bg1">
                  <a:alpha val="8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E3AE5E-0CC9-4950-81CD-1FCA93C20897}"/>
              </a:ext>
            </a:extLst>
          </p:cNvPr>
          <p:cNvSpPr txBox="1"/>
          <p:nvPr/>
        </p:nvSpPr>
        <p:spPr>
          <a:xfrm>
            <a:off x="590988" y="2280976"/>
            <a:ext cx="6631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Miljöombud: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Utbildning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Svanmärkta artiklar</a:t>
            </a:r>
          </a:p>
        </p:txBody>
      </p:sp>
    </p:spTree>
    <p:extLst>
      <p:ext uri="{BB962C8B-B14F-4D97-AF65-F5344CB8AC3E}">
        <p14:creationId xmlns:p14="http://schemas.microsoft.com/office/powerpoint/2010/main" val="55755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12170</TotalTime>
  <Words>218</Words>
  <Application>Microsoft Office PowerPoint</Application>
  <PresentationFormat>Bredbild</PresentationFormat>
  <Paragraphs>81</Paragraphs>
  <Slides>19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Fredrika Rosenqvist</dc:creator>
  <cp:lastModifiedBy>Fredrika Rosenqvist</cp:lastModifiedBy>
  <cp:revision>46</cp:revision>
  <dcterms:created xsi:type="dcterms:W3CDTF">2020-08-12T21:46:57Z</dcterms:created>
  <dcterms:modified xsi:type="dcterms:W3CDTF">2020-10-22T06:00:23Z</dcterms:modified>
</cp:coreProperties>
</file>