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Merriweather Light"/>
      <p:regular r:id="rId21"/>
      <p:bold r:id="rId22"/>
      <p:italic r:id="rId23"/>
      <p:boldItalic r:id="rId24"/>
    </p:embeddedFont>
    <p:embeddedFont>
      <p:font typeface="Amatic SC"/>
      <p:regular r:id="rId25"/>
      <p:bold r:id="rId26"/>
    </p:embeddedFont>
    <p:embeddedFont>
      <p:font typeface="EB Garamond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erriweatherLight-bold.fntdata"/><Relationship Id="rId21" Type="http://schemas.openxmlformats.org/officeDocument/2006/relationships/font" Target="fonts/MerriweatherLight-regular.fntdata"/><Relationship Id="rId24" Type="http://schemas.openxmlformats.org/officeDocument/2006/relationships/font" Target="fonts/MerriweatherLight-boldItalic.fntdata"/><Relationship Id="rId23" Type="http://schemas.openxmlformats.org/officeDocument/2006/relationships/font" Target="fonts/Merriweather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bold.fntdata"/><Relationship Id="rId25" Type="http://schemas.openxmlformats.org/officeDocument/2006/relationships/font" Target="fonts/AmaticSC-regular.fntdata"/><Relationship Id="rId28" Type="http://schemas.openxmlformats.org/officeDocument/2006/relationships/font" Target="fonts/EBGaramond-bold.fntdata"/><Relationship Id="rId27" Type="http://schemas.openxmlformats.org/officeDocument/2006/relationships/font" Target="fonts/EBGaramo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BGaramon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EBGaramon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d1ed302ca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d1ed302ca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d1ed302ca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d1ed302ca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d1ed302ca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d1ed302ca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d1ed302ca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d1ed302ca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d1ed302ca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d1ed302ca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d1ed302ca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d1ed302ca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d1ed302ca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d1ed302ca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d1ed302ca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d1ed302ca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d1ed302ca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d1ed302ca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d1ed302ca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d1ed302ca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d1ed302ca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d1ed302ca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d1ed302ca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d1ed302ca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d1ed302ca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d1ed302ca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d1ed302ca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d1ed302ca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592025" y="428625"/>
            <a:ext cx="67152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61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 Sök SCeR 21/22</a:t>
            </a:r>
            <a:endParaRPr sz="61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34775" y="1230775"/>
            <a:ext cx="8542200" cy="17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64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Sök SoCeR 21/22</a:t>
            </a:r>
            <a:endParaRPr sz="64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1341" l="3530" r="2058" t="0"/>
          <a:stretch/>
        </p:blipFill>
        <p:spPr>
          <a:xfrm>
            <a:off x="-766725" y="0"/>
            <a:ext cx="10171630" cy="708625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 rot="1228986">
            <a:off x="5745185" y="89086"/>
            <a:ext cx="3254355" cy="2706041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99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6202825" y="640900"/>
            <a:ext cx="23391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51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Sök SoCeR 21/22</a:t>
            </a:r>
            <a:endParaRPr sz="51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-46950" y="2673800"/>
            <a:ext cx="2143152" cy="1632852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99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244025" y="2990125"/>
            <a:ext cx="15612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26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Vad är gör ett festeri?</a:t>
            </a:r>
            <a:endParaRPr sz="26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" name="Google Shape;61;p13"/>
          <p:cNvSpPr/>
          <p:nvPr/>
        </p:nvSpPr>
        <p:spPr>
          <a:xfrm flipH="1" rot="-1171189">
            <a:off x="1983924" y="66237"/>
            <a:ext cx="2512750" cy="1990259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99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2347350" y="515500"/>
            <a:ext cx="17859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26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Vad innebär de olika posterna?</a:t>
            </a:r>
            <a:endParaRPr sz="26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" name="Google Shape;63;p13"/>
          <p:cNvSpPr/>
          <p:nvPr/>
        </p:nvSpPr>
        <p:spPr>
          <a:xfrm rot="261663">
            <a:off x="3465747" y="2898311"/>
            <a:ext cx="2596277" cy="188433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99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3853550" y="3183875"/>
            <a:ext cx="18879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26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Varför ska man gå med i ett Festeri?</a:t>
            </a:r>
            <a:endParaRPr sz="26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281125" y="138850"/>
            <a:ext cx="434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Mottagningsansvarig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-51025" y="1173625"/>
            <a:ext cx="4714800" cy="33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Mellanhand mellan festeriet och fadderiet.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Huvudansvar för SoCeRs deltagande under Nolle-p: tid, plats osv.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Se till att allt flyter på under mottagningen. 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5225150" y="138850"/>
            <a:ext cx="36636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Fotoansvarig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5072075" y="1245050"/>
            <a:ext cx="3714900" cy="3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Se till att allt dokumenteras.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Ta gruppbilder, samt individuella bilder på SoCeR medlemmarna. 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2275" y="3404500"/>
            <a:ext cx="1759851" cy="162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44375" y="149100"/>
            <a:ext cx="437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Sektionsrepresentant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240350" y="1173625"/>
            <a:ext cx="4270500" cy="33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Representerar SoCeR i sektionen (styrelsen).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Har koll på vad som händer inom sektionen och kommunicerar detta till SoCeR.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4878150" y="149100"/>
            <a:ext cx="39597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Miljöombud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4612850" y="1316500"/>
            <a:ext cx="4372500" cy="3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Ansvarig för att SoCeR uppnår miljömålen inom sektionen.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Ha ett grönt tänk och kunna se miljövänliga lösningar.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100" y="3431775"/>
            <a:ext cx="1763475" cy="162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525900" y="108250"/>
            <a:ext cx="40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IT-ansvarig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0" y="1153200"/>
            <a:ext cx="4786200" cy="34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Ansvarig för SoCeRs facebook, instagram, samt e-post.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Informera studenter om fester och aktiviteter.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Ha ett gott omdöme.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5439450" y="108250"/>
            <a:ext cx="31128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Biten ansvarig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4694475" y="1132800"/>
            <a:ext cx="4327200" cy="3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Ansvarig för SoCeRs maskot biten.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Inte vara rädd för någon eller något - hoppa ner i sjön om Biten ramlar i vattnet.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600" y="3399275"/>
            <a:ext cx="1765525" cy="163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69451"/>
            <a:ext cx="9286001" cy="61891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>
            <a:off x="377600" y="80875"/>
            <a:ext cx="7235700" cy="1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5"/>
          <p:cNvSpPr txBox="1"/>
          <p:nvPr/>
        </p:nvSpPr>
        <p:spPr>
          <a:xfrm>
            <a:off x="2173800" y="80875"/>
            <a:ext cx="74907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highlight>
                  <a:srgbClr val="FFE599"/>
                </a:highlight>
                <a:latin typeface="Amatic SC"/>
                <a:ea typeface="Amatic SC"/>
                <a:cs typeface="Amatic SC"/>
                <a:sym typeface="Amatic SC"/>
              </a:rPr>
              <a:t>VArför ska man söka SoCER?</a:t>
            </a:r>
            <a:endParaRPr b="1" sz="5000">
              <a:solidFill>
                <a:srgbClr val="FF9900"/>
              </a:solidFill>
              <a:highlight>
                <a:srgbClr val="FFE599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Att vara med i ett festeri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0" y="1254550"/>
            <a:ext cx="473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ger dig fantastiska vänner.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Du lär känna studentaktiva på andra program och inom andra fakulteter.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Du får arrangera roliga aktiviteter.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4735275" y="1254550"/>
            <a:ext cx="4245600" cy="3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Du får vara fadder under Nolle-P. </a:t>
            </a:r>
            <a:endParaRPr sz="25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Du utmanas och utvecklas.</a:t>
            </a:r>
            <a:endParaRPr sz="25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Även om skolan alltid går först blir din studietid så mycket mer än plugg! </a:t>
            </a:r>
            <a:endParaRPr sz="25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5926" y="3523100"/>
            <a:ext cx="1677100" cy="154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76250"/>
            <a:ext cx="9144006" cy="609600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/>
          <p:nvPr/>
        </p:nvSpPr>
        <p:spPr>
          <a:xfrm>
            <a:off x="1336950" y="383775"/>
            <a:ext cx="6470100" cy="16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9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Sök SoCeR 21/22!</a:t>
            </a:r>
            <a:endParaRPr b="1" sz="9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112250"/>
            <a:ext cx="8520600" cy="9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43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Vad gör ett Festeri?</a:t>
            </a:r>
            <a:endParaRPr sz="43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836850"/>
            <a:ext cx="4056300" cy="14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matic SC"/>
              <a:buChar char="●"/>
            </a:pPr>
            <a:r>
              <a:rPr b="1" lang="sv" sz="2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Studentsociala aktiviteter: Pubar, fester, sittningar &amp; ovveinvigning. </a:t>
            </a:r>
            <a:endParaRPr b="1" sz="2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matic SC"/>
              <a:buChar char="●"/>
            </a:pPr>
            <a:r>
              <a:rPr b="1" lang="sv" sz="2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Faddrar under Nolle-P.  </a:t>
            </a:r>
            <a:endParaRPr b="1" sz="2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matic SC"/>
              <a:buChar char="●"/>
            </a:pPr>
            <a:r>
              <a:rPr b="1" lang="sv" sz="2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Ideellt (frivilligt)arbete - eget engagemang. </a:t>
            </a:r>
            <a:endParaRPr b="1" sz="2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50" y="2449275"/>
            <a:ext cx="4301070" cy="241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0" l="0" r="0" t="29750"/>
          <a:stretch/>
        </p:blipFill>
        <p:spPr>
          <a:xfrm>
            <a:off x="5595825" y="1255250"/>
            <a:ext cx="2891751" cy="361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6129" l="0" r="0" t="6549"/>
          <a:stretch/>
        </p:blipFill>
        <p:spPr>
          <a:xfrm>
            <a:off x="0" y="-89200"/>
            <a:ext cx="9144003" cy="53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2071650" y="2680900"/>
            <a:ext cx="5939400" cy="17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41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Posterna</a:t>
            </a:r>
            <a:endParaRPr b="1" sz="141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0"/>
            <a:ext cx="39747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general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148400" y="1316500"/>
            <a:ext cx="3719400" cy="32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Driva festeriet framåt.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Länk mellan de olika festerierna.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Ansvar.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Teamwork &amp; ledarskap. 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Roligt!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5092475" y="0"/>
            <a:ext cx="3306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vice-general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643450" y="1316500"/>
            <a:ext cx="32046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Generalens högra hand.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Hoppa in &amp; täcka upp. 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Finnas till hands för hela SoCeR.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338" y="3500425"/>
            <a:ext cx="1733325" cy="160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413775" y="244925"/>
            <a:ext cx="395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Kassör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0" y="1592025"/>
            <a:ext cx="4367700" cy="29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SoCeRs ekonomi.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Fakturor, budgetar &amp; årsredovisning.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Toppenbra på CV:t!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5153700" y="244925"/>
            <a:ext cx="372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Dryckesansvarig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4612600" y="1592025"/>
            <a:ext cx="3837300" cy="28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Brygga det magiska fulvinet!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Kräver passion och omtanke.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550" y="3356950"/>
            <a:ext cx="1834901" cy="169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153075"/>
            <a:ext cx="44541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Sittningsansvarig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0" y="1306275"/>
            <a:ext cx="4612800" cy="32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Planerar &amp; anordnar sittningar.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Kontakt med Kårhuset Trappan.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dekorationer, biljettförsäljning osv.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Är oftast toastmasters.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Tilldelas 2 personer.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4878150" y="153050"/>
            <a:ext cx="37860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Gyckelansvarig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4806625" y="1306275"/>
            <a:ext cx="3725100" cy="3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Roligt och kräver kreativtet.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Live &amp; film.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Från idé till verklighet.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Tilldelas 2 personer. 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9275" y="3412900"/>
            <a:ext cx="1783901" cy="16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91850" y="169475"/>
            <a:ext cx="470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Märkesansvarig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0" y="1305575"/>
            <a:ext cx="448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Designar och beställer SoCeRs märken.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Kreativitet.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Generationsmärken, samt märken till sittningar &amp; fester.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5010825" y="169475"/>
            <a:ext cx="35208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Sekreterare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4837400" y="1305575"/>
            <a:ext cx="35208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För protokoll på möten.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Ordningssinne.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Påminna om viktiga datum. 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200" y="3261750"/>
            <a:ext cx="1893800" cy="17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862775" y="169475"/>
            <a:ext cx="346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Sponsansvarig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234725" y="1377725"/>
            <a:ext cx="4337400" cy="31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Kontakt med företag &amp; organisationer.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Spons för budgeten.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Pengar eller produktspons.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Social och lösningsorienterad.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Tilldelas 2 personer.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4847550" y="169475"/>
            <a:ext cx="3684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Festansvarig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4572125" y="1326700"/>
            <a:ext cx="4031100" cy="32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Storpubar, fester och eftersläpp. 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Kontakt med kårhuset Trappan.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Tema, Dj, dekorationer osv. 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Vara påhittig och gilla fart och fläkt.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Tilldelas ofta 2 personer.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6800" y="3464500"/>
            <a:ext cx="1773700" cy="1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-102075" y="0"/>
            <a:ext cx="550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Material- och klädesansvarig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469350" y="1632850"/>
            <a:ext cx="4031400" cy="29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Hålla koll på SoCeRs material.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Huvudansvarig för förråd.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sv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Beställa stassen, både SoCeR och Pärl-SoCeR stass. 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4949600" y="387800"/>
            <a:ext cx="37149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0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Overallansvarig</a:t>
            </a:r>
            <a:endParaRPr b="1" sz="50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4633225" y="1632850"/>
            <a:ext cx="4031400" cy="2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Beställning av ovvar, samt utdelning.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Huvudansvar för ovveinvigningen. 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-"/>
            </a:pPr>
            <a:r>
              <a:rPr lang="sv" sz="2500">
                <a:latin typeface="Amatic SC"/>
                <a:ea typeface="Amatic SC"/>
                <a:cs typeface="Amatic SC"/>
                <a:sym typeface="Amatic SC"/>
              </a:rPr>
              <a:t>Samarbete med andra festerier.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8450" y="3621050"/>
            <a:ext cx="1569575" cy="14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